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3399"/>
    <a:srgbClr val="0000FF"/>
    <a:srgbClr val="3D7293"/>
    <a:srgbClr val="9933FF"/>
    <a:srgbClr val="33CC33"/>
    <a:srgbClr val="9999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13" autoAdjust="0"/>
    <p:restoredTop sz="90833" autoAdjust="0"/>
  </p:normalViewPr>
  <p:slideViewPr>
    <p:cSldViewPr>
      <p:cViewPr varScale="1">
        <p:scale>
          <a:sx n="76" d="100"/>
          <a:sy n="76" d="100"/>
        </p:scale>
        <p:origin x="-142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45179</TotalTime>
  <Words>7402</Words>
  <Application>Microsoft Office PowerPoint</Application>
  <PresentationFormat>Экран (4:3)</PresentationFormat>
  <Paragraphs>1728</Paragraphs>
  <Slides>88</Slides>
  <Notes>42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88</vt:i4>
      </vt:variant>
    </vt:vector>
  </HeadingPairs>
  <TitlesOfParts>
    <vt:vector size="93" baseType="lpstr">
      <vt:lpstr>2_Поток</vt:lpstr>
      <vt:lpstr>Городская</vt:lpstr>
      <vt:lpstr>1_Городская</vt:lpstr>
      <vt:lpstr>Диаграмма Microsoft Excel</vt:lpstr>
      <vt:lpstr>Лист</vt:lpstr>
      <vt:lpstr>Презентация PowerPoint</vt:lpstr>
      <vt:lpstr>Общая характеристика муниципального образования «Пермский муниципальный район»</vt:lpstr>
      <vt:lpstr>Процесс формирования проекта бюджета</vt:lpstr>
      <vt:lpstr>Гражданин и его участие в бюджетном процессе</vt:lpstr>
      <vt:lpstr>Основные понятия бюджета</vt:lpstr>
      <vt:lpstr>Презентация PowerPoint</vt:lpstr>
      <vt:lpstr>Прогноз социально-экономического развития Пермского района на 2020 - 2023 годы, млн руб.</vt:lpstr>
      <vt:lpstr>Презентация PowerPoint</vt:lpstr>
      <vt:lpstr>Схема межбюджетного регулирования бюджета Пермского муниципального района </vt:lpstr>
      <vt:lpstr>Презентация PowerPoint</vt:lpstr>
      <vt:lpstr>Презентация PowerPoint</vt:lpstr>
      <vt:lpstr>Динамика доходов бюджета  Пермского муниципального района на 2020-2023 годы</vt:lpstr>
      <vt:lpstr>Структура доходов бюджета  Пермского муниципального района  на 2020-2023 годы, %</vt:lpstr>
      <vt:lpstr>Структура налоговых и неналоговых доходов бюджета  Пермского муниципального района на 2021 год, %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подходы к формированию расходов бюджета на 2021 – 2023 годы</vt:lpstr>
      <vt:lpstr>Презентация PowerPoint</vt:lpstr>
      <vt:lpstr>Презентация PowerPoint</vt:lpstr>
      <vt:lpstr>Выполнение Указов Президента РФ по педагогическим работникам образовательных учреждений и работникам учреждений культуры</vt:lpstr>
      <vt:lpstr>Структура расходов бюджета Пермского муниципального района  на 2021-2023 годы, млн руб.</vt:lpstr>
      <vt:lpstr>Структура расходов бюджета                                            Пермского муниципального района на 2021 год</vt:lpstr>
      <vt:lpstr>Расходы на реализацию муниципальных программ 2021 год, млн руб.</vt:lpstr>
      <vt:lpstr>Распределение бюджетных ассигнований по группам видов расходов бюджета на 2020-2021 гг., млн руб.</vt:lpstr>
      <vt:lpstr>Распределение бюджетных ассигнований по ведомствам на 2021 год</vt:lpstr>
      <vt:lpstr>Расходы на содержание органов местного самоуправления, тыс.руб.</vt:lpstr>
      <vt:lpstr>Презентация PowerPoint</vt:lpstr>
      <vt:lpstr>Презентация PowerPoint</vt:lpstr>
      <vt:lpstr>Программа  «Развитие системы образования Пермского муниципального района»,  тыс. руб. </vt:lpstr>
      <vt:lpstr>Презентация PowerPoint</vt:lpstr>
      <vt:lpstr>Презентация PowerPoint</vt:lpstr>
      <vt:lpstr>Подпрограмма «Развитие системы дошкольного образования», за счет средств местного бюджета, тыс. руб.</vt:lpstr>
      <vt:lpstr>Подпрограмма «Развитие системы начального общего, основного общего, среднего общего образования Пермского муниципального района», за счет средств местного бюджета, тыс.руб.</vt:lpstr>
      <vt:lpstr>Подпрограмма «Развитие системы воспитания и дополнительного образования Пермского муниципального района», за счет средств местного бюджета, тыс. руб.</vt:lpstr>
      <vt:lpstr>Подпрограмма «Образовательная среда нового поколения» за счет средств местного бюджета, тыс.руб.</vt:lpstr>
      <vt:lpstr>Подпрограмма «Обеспечение реализации Программы и прочие мероприятия в области образования», за счет средств местного бюджета, тыс. руб.</vt:lpstr>
      <vt:lpstr>Программа  «Развитие сферы культуры Пермского муниципального района»</vt:lpstr>
      <vt:lpstr>Основные мероприятия Муниципальной программы «Развитие сферы культуры Пермского муниципального района», тыс. руб.</vt:lpstr>
      <vt:lpstr>Основные мероприятия муниципальной программы «Развитие сферы культуры Пермского муниципального района», тыс. руб. (продолжение)</vt:lpstr>
      <vt:lpstr>Программа  «Обеспечение безопасности населения и территории Пермского муниципального района»</vt:lpstr>
      <vt:lpstr>Программа «Обеспечение безопасности населения и территории Пермского муниципального района», тыс. руб.</vt:lpstr>
      <vt:lpstr>Программа  «Развитие отдельных направлений социальной сферы Пермского муниципального района»</vt:lpstr>
      <vt:lpstr>Программа  «Развитие отдельных направлений социальной сферы Пермского муниципального района», тыс.руб.</vt:lpstr>
      <vt:lpstr>Презентация PowerPoint</vt:lpstr>
      <vt:lpstr>Программа   «Развитие молодежной политики, физической культуры и спорта в Пермском муниципальном районе»</vt:lpstr>
      <vt:lpstr>Программа   «Развитие молодежной политики, физической культуры и спорта в Пермском муниципальном районе», тыс. руб.</vt:lpstr>
      <vt:lpstr>Презентация PowerPoint</vt:lpstr>
      <vt:lpstr>Презентация PowerPoint</vt:lpstr>
      <vt:lpstr>Программа  «Совершенствование муниципального управления Пермского муниципального района»</vt:lpstr>
      <vt:lpstr>Программа «Совершенствование муниципального управления Пермского муниципального района», тыс. руб.</vt:lpstr>
      <vt:lpstr>продолжение</vt:lpstr>
      <vt:lpstr>Программа  «Управление муниципальными финансами и муниципальным долгом Пермского муниципального района»</vt:lpstr>
      <vt:lpstr>Программа «Управление муниципальными финансами и муниципальным долгом Пермского муниципального района», тыс. руб.</vt:lpstr>
      <vt:lpstr>Сравнение схем межбюджетного регулирования бюджетов сельских поселений, тыс. руб.</vt:lpstr>
      <vt:lpstr>Корректирующие коэффициенты, применяемые при расчете дотации на выравнивание бюджетной обеспеченности</vt:lpstr>
      <vt:lpstr>Объем дотаций на выравнивание бюджетной обеспеченности поселений, тыс. руб.</vt:lpstr>
      <vt:lpstr>Бюджетная обеспеченность сельских поселений на 2021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«Развитие дорожного хозяйства и благоустройства Пермского муниципального района», тыс. руб.</vt:lpstr>
      <vt:lpstr>Презентация PowerPoint</vt:lpstr>
      <vt:lpstr>Программа «Охрана окружающей среды в Пермском муниципальном районе», тыс. руб.</vt:lpstr>
      <vt:lpstr>Презентация PowerPoint</vt:lpstr>
      <vt:lpstr>Презентация PowerPoint</vt:lpstr>
      <vt:lpstr>Программа «Экономическое развитие Пермского муниципального района», тыс. руб.</vt:lpstr>
      <vt:lpstr>Презентация PowerPoint</vt:lpstr>
      <vt:lpstr>Программа «Сельское хозяйство и устойчивое развитие сельских территорий Пермского муниципального района», тыс. руб.</vt:lpstr>
      <vt:lpstr>Презентация PowerPoint</vt:lpstr>
      <vt:lpstr>Программа «Управление земельными ресурсами и имуществом  Пермского муниципального района», тыс. руб.</vt:lpstr>
      <vt:lpstr>Презентация PowerPoint</vt:lpstr>
      <vt:lpstr>Программа «Градостроительная политика  Пермского муниципального района», тыс. руб.</vt:lpstr>
      <vt:lpstr>Дорожный фонд Пермского муниципального района, тыс. руб.</vt:lpstr>
      <vt:lpstr>Презентация PowerPoint</vt:lpstr>
      <vt:lpstr>Мероприятия развития на 2021 год, тыс. руб.</vt:lpstr>
      <vt:lpstr>Мероприятия развития на 2021 год, тыс. руб.</vt:lpstr>
      <vt:lpstr>Мероприятия развития на 2021 год, тыс. руб.</vt:lpstr>
      <vt:lpstr>Резервный фонд администрации  2021 год - 42 583,12 тыс. рублей (1,0%*), 2022 год - 15 000,00 тыс. рублей (0,3%*) 2023 год - 15 000,00 тыс. рублей (0,3%*) </vt:lpstr>
      <vt:lpstr>Контактная информация  Финансово-экономическое управление администрации  Пермского муниципального района  Почтовый адрес: 614065, г. Пермь,  ул. Верхне-Муллинская, 71, часы работы: с 8-00 до 12-00 с 13-00 до 17-00, телефон 296 29 91, 296 26 51,  адрес электронной почты: feu@permraion.ru,  официальный сайт http://feu.permraion.ru/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Министерства финансов Пермского края  о работе в 2007 году  и планах на 2008 год</dc:title>
  <dc:creator>User</dc:creator>
  <cp:lastModifiedBy>feu17-02</cp:lastModifiedBy>
  <cp:revision>2060</cp:revision>
  <cp:lastPrinted>2020-12-23T05:59:06Z</cp:lastPrinted>
  <dcterms:created xsi:type="dcterms:W3CDTF">2008-02-28T03:10:36Z</dcterms:created>
  <dcterms:modified xsi:type="dcterms:W3CDTF">2021-01-11T11:02:34Z</dcterms:modified>
</cp:coreProperties>
</file>